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1" r:id="rId5"/>
    <p:sldId id="381" r:id="rId6"/>
    <p:sldId id="414" r:id="rId7"/>
    <p:sldId id="415" r:id="rId8"/>
    <p:sldId id="417" r:id="rId9"/>
    <p:sldId id="418" r:id="rId10"/>
    <p:sldId id="405" r:id="rId11"/>
    <p:sldId id="419" r:id="rId12"/>
    <p:sldId id="420" r:id="rId13"/>
    <p:sldId id="403" r:id="rId14"/>
    <p:sldId id="421" r:id="rId15"/>
    <p:sldId id="422" r:id="rId16"/>
    <p:sldId id="41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F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97u8zgw" TargetMode="External"/><Relationship Id="rId2" Type="http://schemas.openxmlformats.org/officeDocument/2006/relationships/hyperlink" Target="https://tinyurl.com/y95tv6h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2020年12月25日星期五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井字棋</a:t>
            </a:r>
            <a:r>
              <a:rPr lang="en-US" altLang="zh-TW" sz="5400" dirty="0" smtClean="0"/>
              <a:t>(</a:t>
            </a:r>
            <a:r>
              <a:rPr lang="en-US" altLang="zh-TW" sz="5400" dirty="0" err="1" smtClean="0"/>
              <a:t>TIC-Tac</a:t>
            </a:r>
            <a:r>
              <a:rPr lang="en-US" altLang="zh-TW" sz="5400" dirty="0" err="1"/>
              <a:t>-</a:t>
            </a:r>
            <a:r>
              <a:rPr lang="en-US" altLang="zh-TW" sz="5400" dirty="0" err="1" smtClean="0"/>
              <a:t>Toe</a:t>
            </a:r>
            <a:r>
              <a:rPr lang="en-US" altLang="zh-TW" sz="5400" dirty="0" smtClean="0"/>
              <a:t>)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井字棋之按鈕大致</a:t>
            </a:r>
            <a:r>
              <a:rPr lang="zh-TW" altLang="en-US" dirty="0" smtClean="0"/>
              <a:t>程式流程圖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350008" y="1330026"/>
            <a:ext cx="1298448" cy="411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個按鈕被點選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>
            <a:stCxn id="4" idx="4"/>
            <a:endCxn id="13" idx="0"/>
          </p:cNvCxnSpPr>
          <p:nvPr/>
        </p:nvCxnSpPr>
        <p:spPr>
          <a:xfrm>
            <a:off x="2999232" y="1741506"/>
            <a:ext cx="0" cy="382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07988" y="2462521"/>
            <a:ext cx="1467716" cy="448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棋盤設定該位設定為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目前玩家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決策 12"/>
          <p:cNvSpPr/>
          <p:nvPr/>
        </p:nvSpPr>
        <p:spPr>
          <a:xfrm>
            <a:off x="2103120" y="2123886"/>
            <a:ext cx="1792224" cy="5858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</a:rPr>
              <a:t>勝負</a:t>
            </a:r>
            <a:r>
              <a:rPr lang="zh-TW" altLang="en-US" sz="1400" dirty="0" smtClean="0">
                <a:solidFill>
                  <a:schemeClr val="tx1"/>
                </a:solidFill>
              </a:rPr>
              <a:t>已分？</a:t>
            </a:r>
            <a:endParaRPr lang="en-US" altLang="zh-TW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>
            <a:stCxn id="8" idx="2"/>
            <a:endCxn id="55" idx="0"/>
          </p:cNvCxnSpPr>
          <p:nvPr/>
        </p:nvCxnSpPr>
        <p:spPr>
          <a:xfrm>
            <a:off x="6041846" y="2910577"/>
            <a:ext cx="0" cy="45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3" idx="2"/>
            <a:endCxn id="36" idx="0"/>
          </p:cNvCxnSpPr>
          <p:nvPr/>
        </p:nvCxnSpPr>
        <p:spPr>
          <a:xfrm>
            <a:off x="2999232" y="2709711"/>
            <a:ext cx="0" cy="4675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3" idx="1"/>
            <a:endCxn id="75" idx="2"/>
          </p:cNvCxnSpPr>
          <p:nvPr/>
        </p:nvCxnSpPr>
        <p:spPr>
          <a:xfrm rot="10800000" flipH="1" flipV="1">
            <a:off x="2103119" y="2416799"/>
            <a:ext cx="240011" cy="3604256"/>
          </a:xfrm>
          <a:prstGeom prst="bentConnector3">
            <a:avLst>
              <a:gd name="adj1" fmla="val -2895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966541" y="39948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true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932230" y="32893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false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34" name="直線單箭頭接點 33"/>
          <p:cNvCxnSpPr>
            <a:stCxn id="36" idx="2"/>
            <a:endCxn id="75" idx="0"/>
          </p:cNvCxnSpPr>
          <p:nvPr/>
        </p:nvCxnSpPr>
        <p:spPr>
          <a:xfrm flipH="1">
            <a:off x="2992355" y="4016481"/>
            <a:ext cx="6877" cy="1798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55" idx="2"/>
            <a:endCxn id="92" idx="0"/>
          </p:cNvCxnSpPr>
          <p:nvPr/>
        </p:nvCxnSpPr>
        <p:spPr>
          <a:xfrm>
            <a:off x="6041846" y="3813807"/>
            <a:ext cx="0" cy="405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427415" y="207271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true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28070" y="271426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false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54" name="肘形接點 53"/>
          <p:cNvCxnSpPr>
            <a:stCxn id="92" idx="2"/>
            <a:endCxn id="75" idx="6"/>
          </p:cNvCxnSpPr>
          <p:nvPr/>
        </p:nvCxnSpPr>
        <p:spPr>
          <a:xfrm rot="5400000">
            <a:off x="4616292" y="4595501"/>
            <a:ext cx="450842" cy="240026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接點 57"/>
          <p:cNvCxnSpPr>
            <a:stCxn id="36" idx="3"/>
            <a:endCxn id="8" idx="1"/>
          </p:cNvCxnSpPr>
          <p:nvPr/>
        </p:nvCxnSpPr>
        <p:spPr>
          <a:xfrm flipV="1">
            <a:off x="3986784" y="2686549"/>
            <a:ext cx="1321204" cy="910321"/>
          </a:xfrm>
          <a:prstGeom prst="bentConnector3">
            <a:avLst>
              <a:gd name="adj1" fmla="val 5484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圖: 決策 35"/>
          <p:cNvSpPr/>
          <p:nvPr/>
        </p:nvSpPr>
        <p:spPr>
          <a:xfrm>
            <a:off x="2011680" y="3177259"/>
            <a:ext cx="1975104" cy="83922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</a:rPr>
              <a:t>棋盤</a:t>
            </a:r>
            <a:r>
              <a:rPr lang="zh-TW" altLang="en-US" sz="1400" dirty="0" smtClean="0">
                <a:solidFill>
                  <a:schemeClr val="tx1"/>
                </a:solidFill>
              </a:rPr>
              <a:t>中此位置是否已下過？</a:t>
            </a:r>
            <a:endParaRPr lang="en-US" altLang="zh-TW" sz="1400" dirty="0" smtClean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07988" y="3365751"/>
            <a:ext cx="1467716" cy="448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檢查勝負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2343131" y="5815315"/>
            <a:ext cx="1298448" cy="411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84189" y="4218926"/>
            <a:ext cx="2115314" cy="135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該位置的圖像</a:t>
            </a:r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改為目前玩家的圖像</a:t>
            </a:r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目前玩家</a:t>
            </a:r>
            <a:endParaRPr lang="en-US" altLang="zh-TW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玩家配置</a:t>
            </a:r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的背景圖</a:t>
            </a:r>
            <a:endParaRPr lang="zh-TW" altLang="en-US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0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先宣告幾個變數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我們幫九宮格編號</a:t>
            </a:r>
            <a:r>
              <a:rPr lang="en-US" altLang="zh-TW" dirty="0" smtClean="0"/>
              <a:t>1~9</a:t>
            </a:r>
            <a:r>
              <a:rPr lang="zh-TW" altLang="en-US" dirty="0" smtClean="0"/>
              <a:t>分別代表不同位置。</a:t>
            </a:r>
            <a:endParaRPr lang="en-US" altLang="zh-TW" dirty="0" smtClean="0"/>
          </a:p>
          <a:p>
            <a:r>
              <a:rPr lang="zh-TW" altLang="en-US" dirty="0" smtClean="0"/>
              <a:t>棋盤中的數字代表狀態，玩家所下為</a:t>
            </a:r>
            <a:r>
              <a:rPr lang="en-US" altLang="zh-TW" dirty="0" smtClean="0"/>
              <a:t>1,2</a:t>
            </a:r>
            <a:r>
              <a:rPr lang="zh-TW" altLang="en-US" dirty="0" smtClean="0"/>
              <a:t>，</a:t>
            </a:r>
            <a:r>
              <a:rPr lang="en-US" altLang="zh-TW" dirty="0" smtClean="0"/>
              <a:t>0</a:t>
            </a:r>
            <a:r>
              <a:rPr lang="zh-TW" altLang="en-US" dirty="0" smtClean="0"/>
              <a:t>則是空位。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3196803"/>
            <a:ext cx="7520178" cy="285766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69559"/>
              </p:ext>
            </p:extLst>
          </p:nvPr>
        </p:nvGraphicFramePr>
        <p:xfrm>
          <a:off x="1044449" y="3664162"/>
          <a:ext cx="2366265" cy="192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755">
                  <a:extLst>
                    <a:ext uri="{9D8B030D-6E8A-4147-A177-3AD203B41FA5}">
                      <a16:colId xmlns:a16="http://schemas.microsoft.com/office/drawing/2014/main" val="1680087261"/>
                    </a:ext>
                  </a:extLst>
                </a:gridCol>
                <a:gridCol w="788755">
                  <a:extLst>
                    <a:ext uri="{9D8B030D-6E8A-4147-A177-3AD203B41FA5}">
                      <a16:colId xmlns:a16="http://schemas.microsoft.com/office/drawing/2014/main" val="3790187766"/>
                    </a:ext>
                  </a:extLst>
                </a:gridCol>
                <a:gridCol w="788755">
                  <a:extLst>
                    <a:ext uri="{9D8B030D-6E8A-4147-A177-3AD203B41FA5}">
                      <a16:colId xmlns:a16="http://schemas.microsoft.com/office/drawing/2014/main" val="1965229389"/>
                    </a:ext>
                  </a:extLst>
                </a:gridCol>
              </a:tblGrid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29151"/>
                  </a:ext>
                </a:extLst>
              </a:tr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66833"/>
                  </a:ext>
                </a:extLst>
              </a:tr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4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2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螢幕初始化，調整大小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26" y="2358199"/>
            <a:ext cx="6391275" cy="16478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506811"/>
            <a:ext cx="4087749" cy="52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4" y="1144103"/>
            <a:ext cx="5347716" cy="56200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</a:t>
            </a:r>
            <a:r>
              <a:rPr lang="zh-TW" altLang="en-US" dirty="0" smtClean="0"/>
              <a:t>個位置按鈕的程式</a:t>
            </a:r>
            <a:r>
              <a:rPr lang="zh-TW" altLang="en-US" dirty="0" smtClean="0"/>
              <a:t>方塊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362456" y="1353312"/>
            <a:ext cx="1179576" cy="493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 flipV="1">
            <a:off x="5257800" y="2194560"/>
            <a:ext cx="2496312" cy="429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 flipH="1" flipV="1">
            <a:off x="4869942" y="2947355"/>
            <a:ext cx="2496312" cy="429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366254" y="26243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不同按鈕要換！</a:t>
            </a:r>
            <a:endParaRPr lang="en-US" altLang="zh-TW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7088886" y="333081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</a:t>
            </a:r>
            <a:r>
              <a:rPr lang="zh-TW" altLang="en-US" dirty="0"/>
              <a:t>按鈕</a:t>
            </a:r>
            <a:r>
              <a:rPr lang="zh-TW" altLang="en-US" dirty="0" smtClean="0"/>
              <a:t>要換！</a:t>
            </a:r>
            <a:endParaRPr lang="en-US" altLang="zh-TW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462209" y="18345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</a:t>
            </a:r>
            <a:r>
              <a:rPr lang="zh-TW" altLang="en-US" dirty="0"/>
              <a:t>按鈕</a:t>
            </a:r>
            <a:r>
              <a:rPr lang="zh-TW" altLang="en-US" dirty="0" smtClean="0"/>
              <a:t>要換！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05513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檢查勝負的程式方塊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926965"/>
            <a:ext cx="11832336" cy="23132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" y="4704771"/>
            <a:ext cx="4225671" cy="197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4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重啟遊戲的程式方塊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15" y="1060704"/>
            <a:ext cx="3964005" cy="55936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09" y="2474404"/>
            <a:ext cx="2266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還可以加</a:t>
            </a:r>
            <a:r>
              <a:rPr lang="zh-TW" altLang="en-US" dirty="0" smtClean="0"/>
              <a:t>語音、音效、背景音樂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請自己</a:t>
            </a:r>
            <a:r>
              <a:rPr lang="zh-TW" altLang="en-US" dirty="0" smtClean="0"/>
              <a:t>加吧！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上課素材包中有一些聲音檔可供運用喔。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39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井字棋、圈圈叉叉、</a:t>
            </a:r>
            <a:r>
              <a:rPr lang="en-US" altLang="zh-TW" dirty="0"/>
              <a:t>Tic Tac </a:t>
            </a:r>
            <a:r>
              <a:rPr lang="en-US" altLang="zh-TW" dirty="0" smtClean="0"/>
              <a:t>Toe</a:t>
            </a:r>
            <a:r>
              <a:rPr lang="zh-TW" altLang="en-US" dirty="0" smtClean="0"/>
              <a:t>、</a:t>
            </a:r>
            <a:r>
              <a:rPr lang="zh-TW" altLang="en-US" dirty="0"/>
              <a:t>井字過三</a:t>
            </a:r>
            <a:r>
              <a:rPr lang="zh-TW" altLang="en-US" dirty="0" smtClean="0"/>
              <a:t>關</a:t>
            </a:r>
            <a:endParaRPr lang="en-US" altLang="zh-TW" dirty="0" smtClean="0"/>
          </a:p>
          <a:p>
            <a:r>
              <a:rPr lang="zh-TW" altLang="en-US" dirty="0"/>
              <a:t>二人輪流下</a:t>
            </a:r>
            <a:r>
              <a:rPr lang="zh-TW" altLang="en-US" dirty="0" smtClean="0"/>
              <a:t>，一人畫圈一人化叉</a:t>
            </a:r>
            <a:endParaRPr lang="en-US" altLang="zh-TW" dirty="0" smtClean="0"/>
          </a:p>
          <a:p>
            <a:r>
              <a:rPr lang="zh-TW" altLang="en-US" dirty="0"/>
              <a:t>連成三個一直線者</a:t>
            </a:r>
            <a:r>
              <a:rPr lang="zh-TW" altLang="en-US" dirty="0" smtClean="0"/>
              <a:t>獲勝</a:t>
            </a:r>
            <a:endParaRPr lang="en-US" altLang="zh-TW" dirty="0" smtClean="0"/>
          </a:p>
          <a:p>
            <a:pPr lvl="1"/>
            <a:r>
              <a:rPr lang="zh-TW" altLang="en-US" dirty="0"/>
              <a:t>三橫三豎加</a:t>
            </a:r>
            <a:r>
              <a:rPr lang="zh-TW" altLang="en-US" dirty="0" smtClean="0"/>
              <a:t>交叉，共</a:t>
            </a:r>
            <a:r>
              <a:rPr lang="en-US" altLang="zh-TW" dirty="0" smtClean="0"/>
              <a:t>8</a:t>
            </a:r>
            <a:r>
              <a:rPr lang="zh-TW" altLang="en-US" dirty="0" smtClean="0"/>
              <a:t>條線。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>
                <a:hlinkClick r:id="rId2"/>
              </a:rPr>
              <a:t>https</a:t>
            </a:r>
            <a:r>
              <a:rPr lang="en-US" altLang="zh-TW">
                <a:hlinkClick r:id="rId2"/>
              </a:rPr>
              <a:t>://</a:t>
            </a:r>
            <a:r>
              <a:rPr lang="en-US" altLang="zh-TW" smtClean="0">
                <a:hlinkClick r:id="rId2"/>
              </a:rPr>
              <a:t>tinyurl.com/y95tv6hn</a:t>
            </a:r>
            <a:endParaRPr lang="en-US" altLang="zh-TW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</a:t>
            </a:r>
            <a:r>
              <a:rPr lang="zh-TW" altLang="en-US" dirty="0" smtClean="0"/>
              <a:t>檔</a:t>
            </a:r>
            <a:r>
              <a:rPr lang="en-US" altLang="zh-TW" b="1" dirty="0" smtClean="0">
                <a:solidFill>
                  <a:srgbClr val="0070C0"/>
                </a:solidFill>
              </a:rPr>
              <a:t>OOXX</a:t>
            </a:r>
            <a:r>
              <a:rPr lang="en-US" altLang="zh-TW" b="1" dirty="0" smtClean="0">
                <a:solidFill>
                  <a:srgbClr val="0070C0"/>
                </a:solidFill>
              </a:rPr>
              <a:t>.zip</a:t>
            </a:r>
            <a:r>
              <a:rPr lang="zh-TW" altLang="en-US" dirty="0" smtClean="0"/>
              <a:t>下載網址，下載</a:t>
            </a:r>
            <a:r>
              <a:rPr lang="zh-TW" altLang="en-US" dirty="0"/>
              <a:t>後請解壓縮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tinyurl.com/y97u8zgw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先設計畫面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新增專案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TicTacToe</a:t>
            </a:r>
            <a:endParaRPr lang="en-US" altLang="zh-TW" dirty="0" smtClean="0"/>
          </a:p>
          <a:p>
            <a:r>
              <a:rPr lang="zh-TW" altLang="en-US" dirty="0" smtClean="0"/>
              <a:t>要</a:t>
            </a:r>
            <a:r>
              <a:rPr lang="zh-TW" altLang="en-US" dirty="0"/>
              <a:t>先</a:t>
            </a:r>
            <a:r>
              <a:rPr lang="zh-TW" altLang="en-US" dirty="0" smtClean="0"/>
              <a:t>想看看，你想怎麼操作？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畫面必備九宮格</a:t>
            </a:r>
            <a:endParaRPr lang="en-US" altLang="zh-TW" dirty="0" smtClean="0"/>
          </a:p>
          <a:p>
            <a:pPr lvl="1"/>
            <a:r>
              <a:rPr lang="zh-TW" altLang="en-US" dirty="0"/>
              <a:t>每一格都是一個</a:t>
            </a:r>
            <a:r>
              <a:rPr lang="zh-TW" altLang="en-US" dirty="0" smtClean="0"/>
              <a:t>按鈕</a:t>
            </a:r>
            <a:r>
              <a:rPr lang="en-US" altLang="zh-TW" dirty="0" smtClean="0"/>
              <a:t>(Button)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我規劃的大致上畫面如右圖：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0" y="2057401"/>
            <a:ext cx="2215661" cy="48005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9" y="2057401"/>
            <a:ext cx="2219882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024125"/>
          </a:xfrm>
        </p:spPr>
        <p:txBody>
          <a:bodyPr/>
          <a:lstStyle/>
          <a:p>
            <a:r>
              <a:rPr lang="zh-TW" altLang="en-US" dirty="0" smtClean="0"/>
              <a:t>請</a:t>
            </a:r>
            <a:r>
              <a:rPr lang="zh-TW" altLang="en-US" dirty="0" smtClean="0"/>
              <a:t>先上</a:t>
            </a:r>
            <a:r>
              <a:rPr lang="zh-TW" altLang="en-US" dirty="0" smtClean="0"/>
              <a:t>傳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背景圖</a:t>
            </a:r>
            <a:r>
              <a:rPr lang="en-US" altLang="zh-TW" dirty="0" smtClean="0"/>
              <a:t>ttt_back02.jpg</a:t>
            </a:r>
            <a:endParaRPr lang="en-US" altLang="zh-TW" dirty="0" smtClean="0"/>
          </a:p>
          <a:p>
            <a:pPr lvl="1"/>
            <a:r>
              <a:rPr lang="zh-TW" altLang="en-US" dirty="0"/>
              <a:t>首頁</a:t>
            </a:r>
            <a:r>
              <a:rPr lang="zh-TW" altLang="en-US" dirty="0" smtClean="0"/>
              <a:t>圖</a:t>
            </a:r>
            <a:r>
              <a:rPr lang="en-US" altLang="zh-TW" dirty="0" smtClean="0"/>
              <a:t>tictactoe_face.png(</a:t>
            </a:r>
            <a:r>
              <a:rPr lang="zh-TW" altLang="en-US" dirty="0" smtClean="0"/>
              <a:t>可以自己換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pPr lvl="1"/>
            <a:r>
              <a:rPr lang="zh-TW" altLang="en-US" dirty="0"/>
              <a:t>玩家圖</a:t>
            </a:r>
            <a:r>
              <a:rPr lang="en-US" altLang="zh-TW" dirty="0" smtClean="0"/>
              <a:t>player1,2(</a:t>
            </a:r>
            <a:r>
              <a:rPr lang="zh-TW" altLang="en-US" dirty="0" smtClean="0"/>
              <a:t>可以自己換，但是名字不換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位置背景圖</a:t>
            </a:r>
            <a:r>
              <a:rPr lang="en-US" altLang="zh-TW" dirty="0" smtClean="0"/>
              <a:t>place_mark.png</a:t>
            </a:r>
          </a:p>
          <a:p>
            <a:pPr lvl="1"/>
            <a:r>
              <a:rPr lang="zh-TW" altLang="en-US" dirty="0"/>
              <a:t>按鈕圖</a:t>
            </a:r>
            <a:r>
              <a:rPr lang="en-US" altLang="zh-TW" dirty="0" smtClean="0"/>
              <a:t>button_back02.png</a:t>
            </a:r>
          </a:p>
          <a:p>
            <a:pPr lvl="1"/>
            <a:r>
              <a:rPr lang="zh-TW" altLang="en-US" dirty="0"/>
              <a:t>玩家面板背景</a:t>
            </a:r>
            <a:r>
              <a:rPr lang="en-US" altLang="zh-TW" dirty="0" smtClean="0"/>
              <a:t>panel.png, panel_on.png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圖檔先上傳可以在規劃畫面時有依據。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先上傳素材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15" y="1835658"/>
            <a:ext cx="3209925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先做</a:t>
            </a:r>
            <a:r>
              <a:rPr lang="zh-TW" altLang="en-US" dirty="0" smtClean="0"/>
              <a:t>一個開頭頁面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我們把第一個畫面</a:t>
            </a:r>
            <a:r>
              <a:rPr lang="en-US" altLang="zh-TW" dirty="0" smtClean="0"/>
              <a:t>Screen1</a:t>
            </a:r>
            <a:r>
              <a:rPr lang="zh-TW" altLang="en-US" dirty="0" smtClean="0"/>
              <a:t>做成開頭頁面。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[click]</a:t>
            </a:r>
            <a:r>
              <a:rPr lang="zh-TW" altLang="en-US" dirty="0" smtClean="0"/>
              <a:t>或是</a:t>
            </a:r>
            <a:r>
              <a:rPr lang="zh-TW" altLang="en-US" dirty="0"/>
              <a:t>等三秒</a:t>
            </a:r>
            <a:r>
              <a:rPr lang="zh-TW" altLang="en-US" dirty="0" smtClean="0"/>
              <a:t>才</a:t>
            </a:r>
            <a:r>
              <a:rPr lang="zh-TW" altLang="en-US" dirty="0"/>
              <a:t>切換到遊戲畫面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Screen1</a:t>
            </a:r>
            <a:r>
              <a:rPr lang="zh-TW" altLang="en-US" dirty="0" smtClean="0"/>
              <a:t>背景圖：</a:t>
            </a:r>
            <a:r>
              <a:rPr lang="en-US" altLang="zh-TW" dirty="0" smtClean="0"/>
              <a:t>ttt_back02.jpg</a:t>
            </a:r>
          </a:p>
          <a:p>
            <a:pPr lvl="1"/>
            <a:r>
              <a:rPr lang="zh-TW" altLang="en-US" dirty="0"/>
              <a:t>中間一個</a:t>
            </a:r>
            <a:r>
              <a:rPr lang="zh-TW" altLang="en-US" dirty="0" smtClean="0"/>
              <a:t>垂直配置元件</a:t>
            </a:r>
            <a:endParaRPr lang="en-US" altLang="zh-TW" dirty="0" smtClean="0"/>
          </a:p>
          <a:p>
            <a:pPr lvl="2"/>
            <a:r>
              <a:rPr lang="zh-TW" altLang="en-US" dirty="0"/>
              <a:t>寬</a:t>
            </a:r>
            <a:r>
              <a:rPr lang="en-US" altLang="zh-TW" dirty="0"/>
              <a:t>:40</a:t>
            </a:r>
            <a:r>
              <a:rPr lang="en-US" altLang="zh-TW" dirty="0" smtClean="0"/>
              <a:t>%</a:t>
            </a:r>
            <a:r>
              <a:rPr lang="zh-TW" altLang="en-US" dirty="0" smtClean="0"/>
              <a:t>，高</a:t>
            </a:r>
            <a:r>
              <a:rPr lang="en-US" altLang="zh-TW" dirty="0" smtClean="0"/>
              <a:t>:90%</a:t>
            </a:r>
          </a:p>
          <a:p>
            <a:pPr lvl="2"/>
            <a:r>
              <a:rPr lang="zh-TW" altLang="en-US" dirty="0"/>
              <a:t>背景圖：</a:t>
            </a:r>
            <a:r>
              <a:rPr lang="en-US" altLang="zh-TW" dirty="0" smtClean="0"/>
              <a:t>tictactoe_face.png</a:t>
            </a:r>
          </a:p>
          <a:p>
            <a:pPr lvl="2"/>
            <a:r>
              <a:rPr lang="zh-TW" altLang="en-US" dirty="0"/>
              <a:t>下方放一個開始</a:t>
            </a:r>
            <a:r>
              <a:rPr lang="zh-TW" altLang="en-US" dirty="0" smtClean="0"/>
              <a:t>按鈕：改名 </a:t>
            </a:r>
            <a:r>
              <a:rPr lang="en-US" altLang="zh-TW" dirty="0" smtClean="0"/>
              <a:t>[start]</a:t>
            </a:r>
            <a:endParaRPr lang="en-US" altLang="zh-TW" dirty="0" smtClean="0"/>
          </a:p>
          <a:p>
            <a:pPr lvl="3"/>
            <a:r>
              <a:rPr lang="zh-TW" altLang="en-US" dirty="0"/>
              <a:t>高度：</a:t>
            </a:r>
            <a:r>
              <a:rPr lang="en-US" altLang="zh-TW" dirty="0"/>
              <a:t>25</a:t>
            </a:r>
            <a:r>
              <a:rPr lang="en-US" altLang="zh-TW" dirty="0" smtClean="0"/>
              <a:t>%</a:t>
            </a:r>
          </a:p>
          <a:p>
            <a:pPr lvl="1"/>
            <a:r>
              <a:rPr lang="zh-TW" altLang="en-US" dirty="0"/>
              <a:t>計時器元件：</a:t>
            </a:r>
            <a:r>
              <a:rPr lang="en-US" altLang="zh-TW" dirty="0" smtClean="0"/>
              <a:t>3000ms</a:t>
            </a:r>
          </a:p>
          <a:p>
            <a:r>
              <a:rPr lang="zh-TW" altLang="en-US" dirty="0"/>
              <a:t>這邊可以放些自我宣傳的資訊</a:t>
            </a:r>
            <a:r>
              <a:rPr lang="zh-TW" altLang="en-US" dirty="0" smtClean="0"/>
              <a:t>！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08" y="2194559"/>
            <a:ext cx="2061151" cy="44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209610"/>
            <a:ext cx="4810125" cy="16287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增加第二頁面的方法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96" y="4158881"/>
            <a:ext cx="4524375" cy="16383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7942741">
            <a:off x="1709927" y="3384805"/>
            <a:ext cx="64922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2403326">
            <a:off x="5303900" y="3552387"/>
            <a:ext cx="438912" cy="74980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0800000">
            <a:off x="7769351" y="4661917"/>
            <a:ext cx="64922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1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開頭頁面的程式方塊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計時器元件務必在切換頁時將啟用計時設為假。以免不預期的當掉！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09" y="2934271"/>
            <a:ext cx="8696325" cy="1190625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3628436" y="4452167"/>
            <a:ext cx="3074115" cy="650185"/>
          </a:xfrm>
          <a:prstGeom prst="wedgeRoundRectCallout">
            <a:avLst>
              <a:gd name="adj1" fmla="val -49408"/>
              <a:gd name="adj2" fmla="val -134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開啟另一個畫面的程式方塊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39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主畫面配置設計提示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8864" y="1280160"/>
            <a:ext cx="3191256" cy="52395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82496" y="1380744"/>
            <a:ext cx="2990088" cy="22311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682496" y="3666744"/>
            <a:ext cx="3008376" cy="5120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Reset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00784" y="4288536"/>
            <a:ext cx="2990088" cy="1829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內容版面配置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052507"/>
              </p:ext>
            </p:extLst>
          </p:nvPr>
        </p:nvGraphicFramePr>
        <p:xfrm>
          <a:off x="2121408" y="1540446"/>
          <a:ext cx="2130552" cy="191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184">
                  <a:extLst>
                    <a:ext uri="{9D8B030D-6E8A-4147-A177-3AD203B41FA5}">
                      <a16:colId xmlns:a16="http://schemas.microsoft.com/office/drawing/2014/main" val="748697749"/>
                    </a:ext>
                  </a:extLst>
                </a:gridCol>
                <a:gridCol w="710184">
                  <a:extLst>
                    <a:ext uri="{9D8B030D-6E8A-4147-A177-3AD203B41FA5}">
                      <a16:colId xmlns:a16="http://schemas.microsoft.com/office/drawing/2014/main" val="72885227"/>
                    </a:ext>
                  </a:extLst>
                </a:gridCol>
                <a:gridCol w="710184">
                  <a:extLst>
                    <a:ext uri="{9D8B030D-6E8A-4147-A177-3AD203B41FA5}">
                      <a16:colId xmlns:a16="http://schemas.microsoft.com/office/drawing/2014/main" val="3418436214"/>
                    </a:ext>
                  </a:extLst>
                </a:gridCol>
              </a:tblGrid>
              <a:tr h="63724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43701"/>
                  </a:ext>
                </a:extLst>
              </a:tr>
              <a:tr h="63724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65157"/>
                  </a:ext>
                </a:extLst>
              </a:tr>
              <a:tr h="63724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427505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1885950" y="4371468"/>
            <a:ext cx="1239012" cy="1651341"/>
            <a:chOff x="3145536" y="4615391"/>
            <a:chExt cx="1239012" cy="1651341"/>
          </a:xfrm>
        </p:grpSpPr>
        <p:sp>
          <p:nvSpPr>
            <p:cNvPr id="11" name="矩形 10"/>
            <p:cNvSpPr/>
            <p:nvPr/>
          </p:nvSpPr>
          <p:spPr>
            <a:xfrm>
              <a:off x="3145536" y="4615391"/>
              <a:ext cx="1239012" cy="16513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3310890" y="4767115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Player1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438144" y="5131949"/>
              <a:ext cx="658368" cy="6596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3336036" y="5853850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贏了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233166" y="4371468"/>
            <a:ext cx="1239012" cy="1651341"/>
            <a:chOff x="3145536" y="4615391"/>
            <a:chExt cx="1239012" cy="1651341"/>
          </a:xfrm>
        </p:grpSpPr>
        <p:sp>
          <p:nvSpPr>
            <p:cNvPr id="18" name="矩形 17"/>
            <p:cNvSpPr/>
            <p:nvPr/>
          </p:nvSpPr>
          <p:spPr>
            <a:xfrm>
              <a:off x="3145536" y="4615391"/>
              <a:ext cx="1239012" cy="16513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3310890" y="4767115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Player2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3438144" y="5131949"/>
              <a:ext cx="658368" cy="6596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336036" y="5853850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贏了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1977771" y="6201032"/>
            <a:ext cx="2393442" cy="2454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4184142" y="2164278"/>
            <a:ext cx="2656155" cy="369332"/>
            <a:chOff x="4280625" y="2207845"/>
            <a:chExt cx="2709361" cy="369332"/>
          </a:xfrm>
        </p:grpSpPr>
        <p:cxnSp>
          <p:nvCxnSpPr>
            <p:cNvPr id="24" name="直線單箭頭接點 23"/>
            <p:cNvCxnSpPr>
              <a:stCxn id="25" idx="1"/>
            </p:cNvCxnSpPr>
            <p:nvPr/>
          </p:nvCxnSpPr>
          <p:spPr>
            <a:xfrm flipH="1" flipV="1">
              <a:off x="4280625" y="2207845"/>
              <a:ext cx="1003444" cy="1846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5284070" y="2207845"/>
              <a:ext cx="17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表格配置：</a:t>
              </a:r>
              <a:r>
                <a:rPr lang="en-US" altLang="zh-TW" dirty="0" smtClean="0"/>
                <a:t>3x3</a:t>
              </a:r>
              <a:endParaRPr lang="zh-TW" altLang="en-US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473700" y="2616703"/>
            <a:ext cx="4572167" cy="369332"/>
            <a:chOff x="4084318" y="2135339"/>
            <a:chExt cx="4572167" cy="369332"/>
          </a:xfrm>
        </p:grpSpPr>
        <p:cxnSp>
          <p:nvCxnSpPr>
            <p:cNvPr id="28" name="直線單箭頭接點 27"/>
            <p:cNvCxnSpPr>
              <a:stCxn id="29" idx="1"/>
            </p:cNvCxnSpPr>
            <p:nvPr/>
          </p:nvCxnSpPr>
          <p:spPr>
            <a:xfrm flipH="1">
              <a:off x="4084318" y="2320005"/>
              <a:ext cx="694182" cy="329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4778500" y="213533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水平配置，上下左右置中，背景透明</a:t>
              </a:r>
              <a:endParaRPr lang="zh-TW" altLang="en-US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72179" y="3002163"/>
            <a:ext cx="7033991" cy="780237"/>
            <a:chOff x="4027934" y="1272814"/>
            <a:chExt cx="7033991" cy="780237"/>
          </a:xfrm>
        </p:grpSpPr>
        <p:cxnSp>
          <p:nvCxnSpPr>
            <p:cNvPr id="32" name="直線單箭頭接點 31"/>
            <p:cNvCxnSpPr>
              <a:stCxn id="33" idx="1"/>
            </p:cNvCxnSpPr>
            <p:nvPr/>
          </p:nvCxnSpPr>
          <p:spPr>
            <a:xfrm flipH="1">
              <a:off x="4027934" y="1457480"/>
              <a:ext cx="740280" cy="5955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768214" y="1272814"/>
              <a:ext cx="6293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按鈕：改名</a:t>
              </a:r>
              <a:r>
                <a:rPr lang="en-US" altLang="zh-TW" dirty="0" smtClean="0"/>
                <a:t>Reset</a:t>
              </a:r>
              <a:r>
                <a:rPr lang="zh-TW" altLang="en-US" dirty="0" smtClean="0"/>
                <a:t>，寬填滿，圖：</a:t>
              </a:r>
              <a:r>
                <a:rPr lang="en-US" altLang="zh-TW" dirty="0" smtClean="0"/>
                <a:t>button_back02</a:t>
              </a:r>
              <a:r>
                <a:rPr lang="zh-TW" altLang="en-US" dirty="0" smtClean="0"/>
                <a:t>，</a:t>
              </a:r>
              <a:r>
                <a:rPr lang="zh-TW" altLang="en-US" dirty="0"/>
                <a:t>高</a:t>
              </a:r>
              <a:r>
                <a:rPr lang="en-US" altLang="zh-TW" dirty="0" smtClean="0"/>
                <a:t>60pix</a:t>
              </a:r>
              <a:endParaRPr lang="zh-TW" altLang="en-US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636864" y="4265413"/>
            <a:ext cx="4363859" cy="369332"/>
            <a:chOff x="4084414" y="1914056"/>
            <a:chExt cx="4363859" cy="369332"/>
          </a:xfrm>
        </p:grpSpPr>
        <p:cxnSp>
          <p:nvCxnSpPr>
            <p:cNvPr id="40" name="直線單箭頭接點 39"/>
            <p:cNvCxnSpPr>
              <a:stCxn id="41" idx="1"/>
            </p:cNvCxnSpPr>
            <p:nvPr/>
          </p:nvCxnSpPr>
          <p:spPr>
            <a:xfrm flipH="1">
              <a:off x="4084414" y="2098722"/>
              <a:ext cx="485874" cy="216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4570288" y="1914056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水平配置，上下左右置中，背景透明</a:t>
              </a:r>
              <a:endParaRPr lang="zh-TW" altLang="en-US" dirty="0"/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2959608" y="3559499"/>
            <a:ext cx="7636080" cy="871705"/>
            <a:chOff x="2959608" y="3559499"/>
            <a:chExt cx="7636080" cy="871705"/>
          </a:xfrm>
        </p:grpSpPr>
        <p:cxnSp>
          <p:nvCxnSpPr>
            <p:cNvPr id="49" name="直線單箭頭接點 48"/>
            <p:cNvCxnSpPr>
              <a:stCxn id="50" idx="1"/>
            </p:cNvCxnSpPr>
            <p:nvPr/>
          </p:nvCxnSpPr>
          <p:spPr>
            <a:xfrm flipH="1">
              <a:off x="4049080" y="3882665"/>
              <a:ext cx="1062414" cy="548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5111494" y="3559499"/>
              <a:ext cx="5484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垂直配置，上下左右置中，圖：</a:t>
              </a:r>
              <a:r>
                <a:rPr lang="en-US" altLang="zh-TW" dirty="0" smtClean="0"/>
                <a:t>panel.png</a:t>
              </a:r>
              <a:r>
                <a:rPr lang="zh-TW" altLang="en-US" dirty="0" smtClean="0"/>
                <a:t>，寬</a:t>
              </a:r>
              <a:r>
                <a:rPr lang="en-US" altLang="zh-TW" dirty="0" smtClean="0"/>
                <a:t>45%</a:t>
              </a:r>
            </a:p>
            <a:p>
              <a:r>
                <a:rPr lang="en-US" altLang="zh-TW" dirty="0"/>
                <a:t>	</a:t>
              </a:r>
              <a:r>
                <a:rPr lang="en-US" altLang="zh-TW" dirty="0" smtClean="0"/>
                <a:t>	   </a:t>
              </a:r>
              <a:r>
                <a:rPr lang="zh-TW" altLang="en-US" dirty="0" smtClean="0"/>
                <a:t>改名：玩家</a:t>
              </a:r>
              <a:r>
                <a:rPr lang="en-US" altLang="zh-TW" dirty="0" smtClean="0"/>
                <a:t>1</a:t>
              </a:r>
              <a:r>
                <a:rPr lang="zh-TW" altLang="en-US" dirty="0" smtClean="0"/>
                <a:t>配置</a:t>
              </a:r>
              <a:r>
                <a:rPr lang="en-US" altLang="zh-TW" dirty="0" smtClean="0"/>
                <a:t>,</a:t>
              </a:r>
              <a:r>
                <a:rPr lang="zh-TW" altLang="en-US" dirty="0" smtClean="0"/>
                <a:t>玩家</a:t>
              </a:r>
              <a:r>
                <a:rPr lang="en-US" altLang="zh-TW" dirty="0" smtClean="0"/>
                <a:t>2</a:t>
              </a:r>
              <a:r>
                <a:rPr lang="zh-TW" altLang="en-US" dirty="0" smtClean="0"/>
                <a:t>配置，高</a:t>
              </a:r>
              <a:endParaRPr lang="en-US" altLang="zh-TW" dirty="0" smtClean="0"/>
            </a:p>
          </p:txBody>
        </p:sp>
        <p:cxnSp>
          <p:nvCxnSpPr>
            <p:cNvPr id="52" name="直線單箭頭接點 51"/>
            <p:cNvCxnSpPr>
              <a:stCxn id="50" idx="1"/>
            </p:cNvCxnSpPr>
            <p:nvPr/>
          </p:nvCxnSpPr>
          <p:spPr>
            <a:xfrm flipH="1">
              <a:off x="2959608" y="3882665"/>
              <a:ext cx="2151886" cy="5351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2778252" y="4672356"/>
            <a:ext cx="7269209" cy="396354"/>
            <a:chOff x="2778252" y="4319482"/>
            <a:chExt cx="7269209" cy="396354"/>
          </a:xfrm>
        </p:grpSpPr>
        <p:cxnSp>
          <p:nvCxnSpPr>
            <p:cNvPr id="57" name="直線單箭頭接點 56"/>
            <p:cNvCxnSpPr>
              <a:stCxn id="58" idx="1"/>
            </p:cNvCxnSpPr>
            <p:nvPr/>
          </p:nvCxnSpPr>
          <p:spPr>
            <a:xfrm flipH="1" flipV="1">
              <a:off x="4048507" y="4319482"/>
              <a:ext cx="1062987" cy="2116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5111494" y="4346504"/>
              <a:ext cx="4935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標籤，文字：</a:t>
              </a:r>
              <a:r>
                <a:rPr lang="en-US" altLang="zh-TW" dirty="0" smtClean="0"/>
                <a:t>Player1, Player2</a:t>
              </a:r>
              <a:r>
                <a:rPr lang="zh-TW" altLang="en-US" dirty="0" smtClean="0"/>
                <a:t>，大小顏色自調</a:t>
              </a:r>
              <a:endParaRPr lang="en-US" altLang="zh-TW" dirty="0" smtClean="0"/>
            </a:p>
          </p:txBody>
        </p:sp>
        <p:cxnSp>
          <p:nvCxnSpPr>
            <p:cNvPr id="59" name="直線單箭頭接點 58"/>
            <p:cNvCxnSpPr>
              <a:stCxn id="58" idx="1"/>
            </p:cNvCxnSpPr>
            <p:nvPr/>
          </p:nvCxnSpPr>
          <p:spPr>
            <a:xfrm flipH="1" flipV="1">
              <a:off x="2778252" y="4392535"/>
              <a:ext cx="2333242" cy="1386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/>
          <p:cNvGrpSpPr/>
          <p:nvPr/>
        </p:nvGrpSpPr>
        <p:grpSpPr>
          <a:xfrm>
            <a:off x="2725293" y="5788604"/>
            <a:ext cx="9123943" cy="409995"/>
            <a:chOff x="2684907" y="4248329"/>
            <a:chExt cx="9123943" cy="409995"/>
          </a:xfrm>
        </p:grpSpPr>
        <p:cxnSp>
          <p:nvCxnSpPr>
            <p:cNvPr id="63" name="直線單箭頭接點 62"/>
            <p:cNvCxnSpPr>
              <a:stCxn id="64" idx="1"/>
            </p:cNvCxnSpPr>
            <p:nvPr/>
          </p:nvCxnSpPr>
          <p:spPr>
            <a:xfrm flipH="1" flipV="1">
              <a:off x="4109085" y="4248329"/>
              <a:ext cx="962023" cy="2253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071108" y="4288992"/>
              <a:ext cx="673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標籤，文字：</a:t>
              </a:r>
              <a:r>
                <a:rPr lang="zh-TW" altLang="en-US" dirty="0"/>
                <a:t>贏了</a:t>
              </a:r>
              <a:r>
                <a:rPr lang="zh-TW" altLang="en-US" dirty="0" smtClean="0"/>
                <a:t>，大小顏色自調，改名：贏了標籤</a:t>
              </a:r>
              <a:r>
                <a:rPr lang="en-US" altLang="zh-TW" dirty="0" smtClean="0"/>
                <a:t>1,</a:t>
              </a:r>
              <a:r>
                <a:rPr lang="zh-TW" altLang="en-US" dirty="0"/>
                <a:t>贏了</a:t>
              </a:r>
              <a:r>
                <a:rPr lang="zh-TW" altLang="en-US" dirty="0" smtClean="0"/>
                <a:t>標籤</a:t>
              </a:r>
              <a:r>
                <a:rPr lang="en-US" altLang="zh-TW" dirty="0" smtClean="0"/>
                <a:t>2</a:t>
              </a:r>
            </a:p>
          </p:txBody>
        </p:sp>
        <p:cxnSp>
          <p:nvCxnSpPr>
            <p:cNvPr id="65" name="直線單箭頭接點 64"/>
            <p:cNvCxnSpPr>
              <a:stCxn id="64" idx="1"/>
            </p:cNvCxnSpPr>
            <p:nvPr/>
          </p:nvCxnSpPr>
          <p:spPr>
            <a:xfrm flipH="1" flipV="1">
              <a:off x="2684907" y="4288992"/>
              <a:ext cx="2386201" cy="1846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>
            <a:off x="2668448" y="5204697"/>
            <a:ext cx="9006900" cy="396354"/>
            <a:chOff x="2668448" y="4472117"/>
            <a:chExt cx="9006900" cy="396354"/>
          </a:xfrm>
        </p:grpSpPr>
        <p:cxnSp>
          <p:nvCxnSpPr>
            <p:cNvPr id="74" name="直線單箭頭接點 73"/>
            <p:cNvCxnSpPr>
              <a:stCxn id="75" idx="1"/>
            </p:cNvCxnSpPr>
            <p:nvPr/>
          </p:nvCxnSpPr>
          <p:spPr>
            <a:xfrm flipH="1" flipV="1">
              <a:off x="3920111" y="4472117"/>
              <a:ext cx="1235503" cy="2116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/>
            <p:cNvSpPr txBox="1"/>
            <p:nvPr/>
          </p:nvSpPr>
          <p:spPr>
            <a:xfrm>
              <a:off x="5155614" y="4499139"/>
              <a:ext cx="6519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圖像，改名：玩家</a:t>
              </a:r>
              <a:r>
                <a:rPr lang="en-US" altLang="zh-TW" dirty="0" smtClean="0"/>
                <a:t>1,</a:t>
              </a:r>
              <a:r>
                <a:rPr lang="zh-TW" altLang="en-US" dirty="0"/>
                <a:t>玩家</a:t>
              </a:r>
              <a:r>
                <a:rPr lang="en-US" altLang="zh-TW" dirty="0" smtClean="0"/>
                <a:t>2</a:t>
              </a:r>
              <a:r>
                <a:rPr lang="zh-TW" altLang="en-US" dirty="0" smtClean="0"/>
                <a:t>，長寬</a:t>
              </a:r>
              <a:r>
                <a:rPr lang="en-US" altLang="zh-TW" dirty="0" smtClean="0"/>
                <a:t>90pix</a:t>
              </a:r>
              <a:r>
                <a:rPr lang="zh-TW" altLang="en-US" dirty="0" smtClean="0"/>
                <a:t>，</a:t>
              </a:r>
              <a:r>
                <a:rPr lang="zh-TW" altLang="en-US" dirty="0"/>
                <a:t>圖</a:t>
              </a:r>
              <a:r>
                <a:rPr lang="zh-TW" altLang="en-US" dirty="0" smtClean="0"/>
                <a:t>：</a:t>
              </a:r>
              <a:r>
                <a:rPr lang="en-US" altLang="zh-TW" dirty="0" smtClean="0"/>
                <a:t>Player1, Player2</a:t>
              </a:r>
            </a:p>
          </p:txBody>
        </p:sp>
        <p:cxnSp>
          <p:nvCxnSpPr>
            <p:cNvPr id="76" name="直線單箭頭接點 75"/>
            <p:cNvCxnSpPr>
              <a:stCxn id="75" idx="1"/>
            </p:cNvCxnSpPr>
            <p:nvPr/>
          </p:nvCxnSpPr>
          <p:spPr>
            <a:xfrm flipH="1">
              <a:off x="2668448" y="4683805"/>
              <a:ext cx="2487166" cy="57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圓角矩形 93"/>
          <p:cNvSpPr/>
          <p:nvPr/>
        </p:nvSpPr>
        <p:spPr>
          <a:xfrm>
            <a:off x="2222373" y="1588995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>
            <a:off x="2959608" y="1602803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圓角矩形 96"/>
          <p:cNvSpPr/>
          <p:nvPr/>
        </p:nvSpPr>
        <p:spPr>
          <a:xfrm>
            <a:off x="3645026" y="1602802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>
            <a:off x="2224279" y="226048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>
            <a:off x="2226641" y="288969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>
            <a:off x="3645026" y="2275367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>
            <a:off x="3639979" y="2906714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>
            <a:off x="2935224" y="2880850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圓角矩形 102"/>
          <p:cNvSpPr/>
          <p:nvPr/>
        </p:nvSpPr>
        <p:spPr>
          <a:xfrm>
            <a:off x="2944368" y="226908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5" name="群組 104"/>
          <p:cNvGrpSpPr/>
          <p:nvPr/>
        </p:nvGrpSpPr>
        <p:grpSpPr>
          <a:xfrm>
            <a:off x="2546608" y="1711853"/>
            <a:ext cx="7324116" cy="369332"/>
            <a:chOff x="2602817" y="2207845"/>
            <a:chExt cx="7470830" cy="369332"/>
          </a:xfrm>
        </p:grpSpPr>
        <p:cxnSp>
          <p:nvCxnSpPr>
            <p:cNvPr id="106" name="直線單箭頭接點 105"/>
            <p:cNvCxnSpPr>
              <a:stCxn id="107" idx="1"/>
            </p:cNvCxnSpPr>
            <p:nvPr/>
          </p:nvCxnSpPr>
          <p:spPr>
            <a:xfrm flipH="1" flipV="1">
              <a:off x="2602817" y="2375999"/>
              <a:ext cx="2681255" cy="165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5284072" y="2207845"/>
              <a:ext cx="4789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9</a:t>
              </a:r>
              <a:r>
                <a:rPr lang="zh-TW" altLang="en-US" dirty="0" smtClean="0"/>
                <a:t>個按鈕，長寬</a:t>
              </a:r>
              <a:r>
                <a:rPr lang="en-US" altLang="zh-TW" dirty="0" smtClean="0"/>
                <a:t>30pix(</a:t>
              </a:r>
              <a:r>
                <a:rPr lang="zh-TW" altLang="en-US" dirty="0" smtClean="0"/>
                <a:t>暫</a:t>
              </a:r>
              <a:r>
                <a:rPr lang="en-US" altLang="zh-TW" dirty="0" smtClean="0"/>
                <a:t>)</a:t>
              </a:r>
              <a:r>
                <a:rPr lang="zh-TW" altLang="en-US" dirty="0" smtClean="0"/>
                <a:t>，圖：</a:t>
              </a:r>
              <a:r>
                <a:rPr lang="en-US" altLang="zh-TW" dirty="0" err="1" smtClean="0"/>
                <a:t>place_mark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7389413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3000</TotalTime>
  <Words>623</Words>
  <Application>Microsoft Office PowerPoint</Application>
  <PresentationFormat>寬螢幕</PresentationFormat>
  <Paragraphs>102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新細明體</vt:lpstr>
      <vt:lpstr>Arial</vt:lpstr>
      <vt:lpstr>Century Gothic</vt:lpstr>
      <vt:lpstr>飛機雲</vt:lpstr>
      <vt:lpstr>井字棋(TIC-Tac-Toe)</vt:lpstr>
      <vt:lpstr>本章大綱</vt:lpstr>
      <vt:lpstr>下載上課所需檔案</vt:lpstr>
      <vt:lpstr>先設計畫面</vt:lpstr>
      <vt:lpstr>先上傳素材</vt:lpstr>
      <vt:lpstr>先做一個開頭頁面</vt:lpstr>
      <vt:lpstr>增加第二頁面的方法</vt:lpstr>
      <vt:lpstr>開頭頁面的程式方塊</vt:lpstr>
      <vt:lpstr>主畫面配置設計提示</vt:lpstr>
      <vt:lpstr>井字棋之按鈕大致程式流程圖</vt:lpstr>
      <vt:lpstr>先宣告幾個變數</vt:lpstr>
      <vt:lpstr>螢幕初始化，調整大小</vt:lpstr>
      <vt:lpstr>9個位置按鈕的程式方塊</vt:lpstr>
      <vt:lpstr>檢查勝負的程式方塊</vt:lpstr>
      <vt:lpstr>重啟遊戲的程式方塊</vt:lpstr>
      <vt:lpstr>還可以加語音、音效、背景音樂  請自己加吧！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145</cp:revision>
  <dcterms:created xsi:type="dcterms:W3CDTF">2020-12-18T08:24:54Z</dcterms:created>
  <dcterms:modified xsi:type="dcterms:W3CDTF">2020-12-25T05:56:47Z</dcterms:modified>
</cp:coreProperties>
</file>